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75" r:id="rId2"/>
    <p:sldId id="283" r:id="rId3"/>
    <p:sldId id="293" r:id="rId4"/>
    <p:sldId id="300" r:id="rId5"/>
    <p:sldId id="299" r:id="rId6"/>
    <p:sldId id="301" r:id="rId7"/>
    <p:sldId id="30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F59"/>
    <a:srgbClr val="E7E8EA"/>
    <a:srgbClr val="CBCED2"/>
    <a:srgbClr val="27B34F"/>
    <a:srgbClr val="009FBD"/>
    <a:srgbClr val="003D61"/>
    <a:srgbClr val="3DDCE6"/>
    <a:srgbClr val="7C4A8B"/>
    <a:srgbClr val="1E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20" autoAdjust="0"/>
    <p:restoredTop sz="94695" autoAdjust="0"/>
  </p:normalViewPr>
  <p:slideViewPr>
    <p:cSldViewPr snapToGrid="0" snapToObjects="1">
      <p:cViewPr varScale="1">
        <p:scale>
          <a:sx n="106" d="100"/>
          <a:sy n="106" d="100"/>
        </p:scale>
        <p:origin x="1212" y="114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1/10/2017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1/10/2017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1" y="5717059"/>
            <a:ext cx="5526617" cy="264642"/>
          </a:xfrm>
        </p:spPr>
        <p:txBody>
          <a:bodyPr/>
          <a:lstStyle/>
          <a:p>
            <a:r>
              <a:rPr lang="en-US" dirty="0" smtClean="0"/>
              <a:t>Reliability GROUP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018793"/>
            <a:ext cx="5558368" cy="25527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2M Thick with old Poly (BL130) to </a:t>
            </a:r>
            <a:br>
              <a:rPr lang="en-US" dirty="0" smtClean="0"/>
            </a:br>
            <a:r>
              <a:rPr lang="en-US" dirty="0" smtClean="0"/>
              <a:t>2M Thick with new Poly (8124ER)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</a:rPr>
              <a:t>Sine Wave </a:t>
            </a:r>
            <a:r>
              <a:rPr lang="en-US" sz="2800" dirty="0">
                <a:solidFill>
                  <a:srgbClr val="FFFFFF"/>
                </a:solidFill>
              </a:rPr>
              <a:t>HVE Characterization @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85C &amp;  85%RH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1" y="5978627"/>
            <a:ext cx="954215" cy="3222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07/07/2016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9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HVE Testing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Vehicles: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(Lot #AK15389.7 and DC 1429) </a:t>
            </a:r>
            <a:r>
              <a:rPr lang="en-US" dirty="0" smtClean="0">
                <a:sym typeface="Wingdings" panose="05000000000000000000" pitchFamily="2" charset="2"/>
              </a:rPr>
              <a:t> 2M Thick with BL130 Polyimide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(Lot </a:t>
            </a:r>
            <a:r>
              <a:rPr lang="en-US" dirty="0" smtClean="0"/>
              <a:t>#3355863.1 and </a:t>
            </a:r>
            <a:r>
              <a:rPr lang="en-US" dirty="0"/>
              <a:t>DC </a:t>
            </a:r>
            <a:r>
              <a:rPr lang="en-US" dirty="0" smtClean="0"/>
              <a:t>1552) </a:t>
            </a:r>
            <a:r>
              <a:rPr lang="en-US" dirty="0" smtClean="0">
                <a:sym typeface="Wingdings" panose="05000000000000000000" pitchFamily="2" charset="2"/>
              </a:rPr>
              <a:t> 2M Thick with 8124ER Polyimide</a:t>
            </a:r>
            <a:endParaRPr lang="en-US" dirty="0" smtClean="0"/>
          </a:p>
          <a:p>
            <a:r>
              <a:rPr lang="en-US" dirty="0"/>
              <a:t>Sine wave HVE Testing</a:t>
            </a:r>
          </a:p>
          <a:p>
            <a:r>
              <a:rPr lang="en-US" dirty="0"/>
              <a:t>Temp = </a:t>
            </a:r>
            <a:r>
              <a:rPr lang="en-US" dirty="0" smtClean="0"/>
              <a:t>+85C and 85%RH</a:t>
            </a:r>
            <a:endParaRPr lang="en-US" dirty="0"/>
          </a:p>
          <a:p>
            <a:r>
              <a:rPr lang="en-US" dirty="0"/>
              <a:t>Stress Voltages: 3kVac, 2.5kVac, </a:t>
            </a:r>
            <a:r>
              <a:rPr lang="en-US" dirty="0" smtClean="0"/>
              <a:t>2.0kVac, 1.5kVac and 1kVac</a:t>
            </a:r>
            <a:endParaRPr lang="en-US" dirty="0"/>
          </a:p>
          <a:p>
            <a:r>
              <a:rPr lang="en-US" dirty="0"/>
              <a:t>23 units per stress voltage</a:t>
            </a:r>
          </a:p>
          <a:p>
            <a:r>
              <a:rPr lang="en-US" dirty="0"/>
              <a:t>Package: </a:t>
            </a:r>
            <a:r>
              <a:rPr lang="en-US" dirty="0" smtClean="0"/>
              <a:t>20L SOIC_W</a:t>
            </a:r>
          </a:p>
          <a:p>
            <a:r>
              <a:rPr lang="en-US" b="1" dirty="0"/>
              <a:t>Maximum Continuous Working Voltage Supporting a </a:t>
            </a:r>
            <a:r>
              <a:rPr lang="en-US" b="1" dirty="0" smtClean="0"/>
              <a:t>50-Year: 400Vrms (per datasheet)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0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Weibull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9773" y="140867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Polyimide BL130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9" y="2127262"/>
            <a:ext cx="4572000" cy="3848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70099" y="142102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Polyimide 8124ER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32" y="2127262"/>
            <a:ext cx="4572000" cy="39132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874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T50 Lifetime Curve </a:t>
            </a:r>
            <a:r>
              <a:rPr lang="en-US" dirty="0" smtClean="0"/>
              <a:t>(1/Y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Weight)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9773" y="140867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Polyimide BL130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0099" y="142102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Polyimide 8124ER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6" y="1862973"/>
            <a:ext cx="5486400" cy="379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26" y="1862973"/>
            <a:ext cx="5486400" cy="37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1% TTF Lifetime Curve (1/Y</a:t>
            </a:r>
            <a:r>
              <a:rPr lang="en-US" baseline="30000" dirty="0" smtClean="0"/>
              <a:t>2</a:t>
            </a:r>
            <a:r>
              <a:rPr lang="en-US" dirty="0" smtClean="0"/>
              <a:t> Weight)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2" y="1945125"/>
            <a:ext cx="5486400" cy="3793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9773" y="140867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Polyimide BL130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0099" y="142102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Polyimide 8124ER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585" y="1857532"/>
            <a:ext cx="5486400" cy="37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1ppm Lifetime Curve (1/Y</a:t>
            </a:r>
            <a:r>
              <a:rPr lang="en-US" baseline="30000" dirty="0" smtClean="0"/>
              <a:t>2</a:t>
            </a:r>
            <a:r>
              <a:rPr lang="en-US" dirty="0" smtClean="0"/>
              <a:t> Weight)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0099" y="142102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Polyimide 8124ER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9773" y="140867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Polyimide BL130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381" y="1980647"/>
            <a:ext cx="5486400" cy="3848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" y="1980647"/>
            <a:ext cx="5486400" cy="37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1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Polyimide 8124ER – Combined Lifetime Curves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191" y="1539641"/>
            <a:ext cx="6400800" cy="4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6273"/>
      </p:ext>
    </p:extLst>
  </p:cSld>
  <p:clrMapOvr>
    <a:masterClrMapping/>
  </p:clrMapOvr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PPT 1">
    <a:dk1>
      <a:srgbClr val="656565"/>
    </a:dk1>
    <a:lt1>
      <a:srgbClr val="FFFFFF"/>
    </a:lt1>
    <a:dk2>
      <a:srgbClr val="003D61"/>
    </a:dk2>
    <a:lt2>
      <a:srgbClr val="1E4056"/>
    </a:lt2>
    <a:accent1>
      <a:srgbClr val="656565"/>
    </a:accent1>
    <a:accent2>
      <a:srgbClr val="003D61"/>
    </a:accent2>
    <a:accent3>
      <a:srgbClr val="A91D45"/>
    </a:accent3>
    <a:accent4>
      <a:srgbClr val="27B34F"/>
    </a:accent4>
    <a:accent5>
      <a:srgbClr val="7C4A8B"/>
    </a:accent5>
    <a:accent6>
      <a:srgbClr val="FF7200"/>
    </a:accent6>
    <a:hlink>
      <a:srgbClr val="3DDCE6"/>
    </a:hlink>
    <a:folHlink>
      <a:srgbClr val="003D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1737</TotalTime>
  <Words>147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Lucida Grande</vt:lpstr>
      <vt:lpstr>Arial</vt:lpstr>
      <vt:lpstr>Wingdings</vt:lpstr>
      <vt:lpstr>Wingdings 3</vt:lpstr>
      <vt:lpstr>ADITemplate</vt:lpstr>
      <vt:lpstr>   2M Thick with old Poly (BL130) to  2M Thick with new Poly (8124ER)  Sine Wave HVE Characterization @  85C &amp;  85%RH  </vt:lpstr>
      <vt:lpstr>HVE Testing Details</vt:lpstr>
      <vt:lpstr>Raw Weibull Distributions</vt:lpstr>
      <vt:lpstr>T50 Lifetime Curve (1/Y2 Weight)</vt:lpstr>
      <vt:lpstr>1% TTF Lifetime Curve (1/Y2 Weight)</vt:lpstr>
      <vt:lpstr>1ppm Lifetime Curve (1/Y2 Weight)</vt:lpstr>
      <vt:lpstr>New Polyimide 8124ER – Combined Lifetime Curves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Greaney, Sean</dc:creator>
  <dc:description>© 1995 - 2015 Analog Devices, Inc. All Rights Reserved</dc:description>
  <cp:lastModifiedBy>Kennedy, Mike</cp:lastModifiedBy>
  <cp:revision>113</cp:revision>
  <cp:lastPrinted>2015-04-02T14:52:35Z</cp:lastPrinted>
  <dcterms:created xsi:type="dcterms:W3CDTF">2015-04-15T10:05:07Z</dcterms:created>
  <dcterms:modified xsi:type="dcterms:W3CDTF">2017-01-10T15:29:39Z</dcterms:modified>
</cp:coreProperties>
</file>